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  <p:sldId id="266" r:id="rId5"/>
    <p:sldId id="265" r:id="rId6"/>
    <p:sldId id="263" r:id="rId7"/>
    <p:sldId id="271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1652" autoAdjust="0"/>
  </p:normalViewPr>
  <p:slideViewPr>
    <p:cSldViewPr>
      <p:cViewPr>
        <p:scale>
          <a:sx n="66" d="100"/>
          <a:sy n="66" d="100"/>
        </p:scale>
        <p:origin x="-1452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34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03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0535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9809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16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005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981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3716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8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254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0668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18B83-1A92-4184-A8FD-DA2E4C2579D9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16CC6-829C-44DD-8084-262B7A21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7171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76056" y="836711"/>
            <a:ext cx="3672408" cy="93610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1941 год</a:t>
            </a:r>
            <a:endParaRPr lang="ru-RU" sz="5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E:\картинки ВОВ\Карикатур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618"/>
          <a:stretch/>
        </p:blipFill>
        <p:spPr bwMode="auto">
          <a:xfrm>
            <a:off x="5292080" y="2060849"/>
            <a:ext cx="331236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324528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картинки ВОВ\План Барабаросс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11560" y="980728"/>
            <a:ext cx="4608512" cy="532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128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692696"/>
            <a:ext cx="3351316" cy="54334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нападение фашистской Германии и её союзников (Венгрии, Италии, Румынии, Финляндии) на СССР – начало великой Отечественной войны.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картинки ВОВ\Родина мать зовёт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03" t="4418" r="8590" b="15267"/>
          <a:stretch/>
        </p:blipFill>
        <p:spPr bwMode="auto">
          <a:xfrm>
            <a:off x="4067944" y="676262"/>
            <a:ext cx="4251685" cy="5577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081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ВВ 10034.jpg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 l="11701" t="3152" r="17416" b="37499"/>
          <a:stretch>
            <a:fillRect/>
          </a:stretch>
        </p:blipFill>
        <p:spPr bwMode="auto">
          <a:xfrm>
            <a:off x="4139952" y="548680"/>
            <a:ext cx="4860538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36004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22 июня – 20 июля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героическая оборона Брестской крепости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Брестская крепость первой встретила врага. Уже в первые минуты нападения  многие бойцы были убиты и ранены. И хотя фашистское командование дважды докладывало о её падении, крепость жила, крепость сражалась.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551723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19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677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517232"/>
            <a:ext cx="7848872" cy="72008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 июля – 10 сентября – Смоленское сражение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1026" name="Picture 2" descr="E:\777\ Смоленское с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08218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19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6723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5589240"/>
            <a:ext cx="7704856" cy="536923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11  июля – 19 сентября – оборона  Киева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18785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777\ Ки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74" b="8971"/>
          <a:stretch/>
        </p:blipFill>
        <p:spPr bwMode="auto">
          <a:xfrm>
            <a:off x="2411760" y="842962"/>
            <a:ext cx="4176464" cy="467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5098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артинки ВОВ\Блокада Ленинград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692696"/>
            <a:ext cx="3961580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551723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Блокадная квартира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692696"/>
            <a:ext cx="41434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сентября –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захват противником Шлиссельбурга.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блокады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Ленинграда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не хватало продовольствия. Хлеб выдавали по карточкам. Рабочие получали 250 грамм хлеба в сутки, служащие и дети – 125 грамм, бойцы Ленинградского фронта – 500 грамм. Потерять карточку означало одно – голодная смерть. Суточная норма хлеба постоянно уменьшалась. </a:t>
            </a:r>
          </a:p>
          <a:p>
            <a:pPr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466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517232"/>
            <a:ext cx="7848872" cy="720080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1941 – 20 апреля 1942 – Московская битва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dirty="0">
                <a:latin typeface="Times New Roman" pitchFamily="18" charset="0"/>
                <a:cs typeface="Times New Roman" pitchFamily="18" charset="0"/>
              </a:rPr>
            </a:br>
            <a:endParaRPr lang="ru-RU" sz="2500" b="1" dirty="0"/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3448"/>
            <a:ext cx="9144000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Надежда\Desktop\фото к слайдам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92696"/>
            <a:ext cx="7272808" cy="4777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6723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357826"/>
            <a:ext cx="8424936" cy="500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 октября – начало обороны Севастополя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250 дней)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/>
          </a:p>
        </p:txBody>
      </p:sp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19" cy="81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777\ Севастопольское с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91" b="9733"/>
          <a:stretch/>
        </p:blipFill>
        <p:spPr bwMode="auto">
          <a:xfrm>
            <a:off x="1115616" y="692696"/>
            <a:ext cx="6984775" cy="473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1012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5301208"/>
            <a:ext cx="8172908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Военный парад в Москве 7 ноября 1941 года.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Красной площади советские войска  уходили на фронт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Картинки ВОВ 2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344816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инопленка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25252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63074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189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1941 год</dc:title>
  <dc:creator>Nurgalieva_LI</dc:creator>
  <cp:lastModifiedBy>Надежда</cp:lastModifiedBy>
  <cp:revision>26</cp:revision>
  <dcterms:created xsi:type="dcterms:W3CDTF">2015-02-23T13:45:07Z</dcterms:created>
  <dcterms:modified xsi:type="dcterms:W3CDTF">2015-03-23T10:24:08Z</dcterms:modified>
</cp:coreProperties>
</file>